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52" d="100"/>
          <a:sy n="52" d="100"/>
        </p:scale>
        <p:origin x="-2124" y="28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CE1-2A94-EB4C-95F3-7DFC0D0F2BF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65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155" y="424845"/>
            <a:ext cx="319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55" y="916325"/>
            <a:ext cx="319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Mrs. Necessary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0905" y="823992"/>
            <a:ext cx="289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9/25/17-9/29/17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Spelling Words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799" y="2639991"/>
            <a:ext cx="1322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can’t</a:t>
            </a:r>
          </a:p>
          <a:p>
            <a:r>
              <a:rPr lang="en-US" dirty="0" smtClean="0">
                <a:latin typeface="+mj-lt"/>
                <a:cs typeface="HelloBasic"/>
              </a:rPr>
              <a:t>shall</a:t>
            </a:r>
          </a:p>
          <a:p>
            <a:r>
              <a:rPr lang="en-US" dirty="0" smtClean="0">
                <a:latin typeface="+mj-lt"/>
                <a:cs typeface="HelloBasic"/>
              </a:rPr>
              <a:t>those</a:t>
            </a:r>
          </a:p>
          <a:p>
            <a:r>
              <a:rPr lang="en-US" dirty="0" smtClean="0">
                <a:latin typeface="+mj-lt"/>
                <a:cs typeface="HelloBasic"/>
              </a:rPr>
              <a:t>both</a:t>
            </a:r>
          </a:p>
          <a:p>
            <a:r>
              <a:rPr lang="en-US" dirty="0" smtClean="0">
                <a:latin typeface="+mj-lt"/>
                <a:cs typeface="HelloBasic"/>
              </a:rPr>
              <a:t>paper</a:t>
            </a:r>
          </a:p>
          <a:p>
            <a:r>
              <a:rPr lang="en-US" dirty="0" smtClean="0">
                <a:latin typeface="+mj-lt"/>
                <a:cs typeface="HelloBasic"/>
              </a:rPr>
              <a:t>pushed</a:t>
            </a:r>
          </a:p>
          <a:p>
            <a:r>
              <a:rPr lang="en-US" dirty="0" smtClean="0">
                <a:latin typeface="+mj-lt"/>
                <a:cs typeface="HelloBasic"/>
              </a:rPr>
              <a:t>sharp</a:t>
            </a: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Upcoming Events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799" y="6424096"/>
            <a:ext cx="346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KG HAPPY Solid"/>
              </a:rPr>
              <a:t>What we are learning</a:t>
            </a:r>
            <a:endParaRPr lang="en-US" sz="28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799" y="6906391"/>
            <a:ext cx="34678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Math- Solving word problems using 3 digit addition/subtraction.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Language Arts- Identifying key ideas and details. Understanding text structure and narrative elements</a:t>
            </a:r>
            <a:r>
              <a:rPr lang="en-US" dirty="0" smtClean="0">
                <a:latin typeface="+mj-lt"/>
                <a:cs typeface="HelloBasic"/>
              </a:rPr>
              <a:t>.</a:t>
            </a: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Science- Plants</a:t>
            </a:r>
          </a:p>
          <a:p>
            <a:r>
              <a:rPr lang="en-US" dirty="0" smtClean="0">
                <a:latin typeface="+mj-lt"/>
                <a:cs typeface="HelloBasic"/>
              </a:rPr>
              <a:t>Social </a:t>
            </a:r>
            <a:r>
              <a:rPr lang="en-US" smtClean="0">
                <a:latin typeface="+mj-lt"/>
                <a:cs typeface="HelloBasic"/>
              </a:rPr>
              <a:t>Studies- Mexico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Reminders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659" y="7118818"/>
            <a:ext cx="34678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**Please sign and return your child’s progress report if you haven’t already done so.</a:t>
            </a:r>
          </a:p>
          <a:p>
            <a:r>
              <a:rPr lang="en-US" dirty="0" smtClean="0">
                <a:latin typeface="+mj-lt"/>
                <a:cs typeface="HelloBasic"/>
              </a:rPr>
              <a:t>**Spelling </a:t>
            </a:r>
            <a:r>
              <a:rPr lang="en-US" dirty="0">
                <a:latin typeface="+mj-lt"/>
                <a:cs typeface="HelloBasic"/>
              </a:rPr>
              <a:t> </a:t>
            </a:r>
            <a:r>
              <a:rPr lang="en-US" dirty="0" smtClean="0">
                <a:latin typeface="+mj-lt"/>
                <a:cs typeface="HelloBasic"/>
              </a:rPr>
              <a:t>and math tests every Friday</a:t>
            </a:r>
          </a:p>
          <a:p>
            <a:r>
              <a:rPr lang="en-US" dirty="0" smtClean="0">
                <a:latin typeface="+mj-lt"/>
                <a:cs typeface="HelloBasic"/>
              </a:rPr>
              <a:t>**I will send home graded spelling and math tests every Monday along with the weekly news.</a:t>
            </a:r>
          </a:p>
          <a:p>
            <a:r>
              <a:rPr lang="en-US" dirty="0" smtClean="0">
                <a:latin typeface="+mj-lt"/>
                <a:cs typeface="HelloBasic"/>
              </a:rPr>
              <a:t>**Read at least 10 minutes every day</a:t>
            </a:r>
            <a:endParaRPr lang="en-US" dirty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9270" y="5389130"/>
            <a:ext cx="53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3</a:t>
            </a:r>
            <a:r>
              <a:rPr lang="en-US" sz="3600" baseline="30000" dirty="0" smtClean="0">
                <a:latin typeface="+mj-lt"/>
                <a:cs typeface="KG HAPPY Solid"/>
              </a:rPr>
              <a:t>rd</a:t>
            </a:r>
            <a:r>
              <a:rPr lang="en-US" sz="3600" dirty="0" smtClean="0">
                <a:latin typeface="+mj-lt"/>
                <a:cs typeface="KG HAPPY Solid"/>
              </a:rPr>
              <a:t> Grade</a:t>
            </a:r>
          </a:p>
          <a:p>
            <a:pPr algn="ctr"/>
            <a:r>
              <a:rPr lang="en-US" dirty="0" smtClean="0">
                <a:latin typeface="+mj-lt"/>
                <a:cs typeface="KG HAPPY Solid"/>
              </a:rPr>
              <a:t>Contact: mnecessary@phill69.com or (309)637-6829</a:t>
            </a:r>
            <a:endParaRPr lang="en-US" dirty="0">
              <a:latin typeface="+mj-lt"/>
              <a:cs typeface="KG HAPPY Soli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414" y="2639991"/>
            <a:ext cx="17417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shock</a:t>
            </a:r>
          </a:p>
          <a:p>
            <a:r>
              <a:rPr lang="en-US" dirty="0" smtClean="0"/>
              <a:t>crash</a:t>
            </a:r>
          </a:p>
          <a:p>
            <a:r>
              <a:rPr lang="en-US" dirty="0" smtClean="0"/>
              <a:t>showed</a:t>
            </a:r>
          </a:p>
          <a:p>
            <a:r>
              <a:rPr lang="en-US" dirty="0" smtClean="0"/>
              <a:t>shoes</a:t>
            </a:r>
          </a:p>
          <a:p>
            <a:r>
              <a:rPr lang="en-US" dirty="0" smtClean="0"/>
              <a:t>shoulder</a:t>
            </a:r>
          </a:p>
          <a:p>
            <a:r>
              <a:rPr lang="en-US" dirty="0" smtClean="0"/>
              <a:t>product</a:t>
            </a:r>
          </a:p>
          <a:p>
            <a:r>
              <a:rPr lang="en-US" dirty="0" smtClean="0"/>
              <a:t>quotient</a:t>
            </a:r>
          </a:p>
          <a:p>
            <a:r>
              <a:rPr lang="en-US" dirty="0" smtClean="0"/>
              <a:t>multiplication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85923" y="2455325"/>
            <a:ext cx="32576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 9/29– Sock-hop 6-7:30pm</a:t>
            </a:r>
          </a:p>
          <a:p>
            <a:r>
              <a:rPr lang="en-US" dirty="0" smtClean="0"/>
              <a:t>(If attending, please return form </a:t>
            </a:r>
          </a:p>
          <a:p>
            <a:r>
              <a:rPr lang="en-US" dirty="0" smtClean="0"/>
              <a:t>sent home last week.)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63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" y="0"/>
            <a:ext cx="7770438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155" y="221532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Weekly News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5" y="787407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Martinez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905" y="258117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Cherry Park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0905" y="823992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Kindergarten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79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65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9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9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65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189" y="5065965"/>
            <a:ext cx="34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352" y="5549988"/>
            <a:ext cx="346784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1821" y="5205278"/>
            <a:ext cx="3467842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</p:spTree>
    <p:extLst>
      <p:ext uri="{BB962C8B-B14F-4D97-AF65-F5344CB8AC3E}">
        <p14:creationId xmlns:p14="http://schemas.microsoft.com/office/powerpoint/2010/main" val="339539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" y="0"/>
            <a:ext cx="7770438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155" y="221532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Weekly News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5" y="787407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Martinez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905" y="258117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Cherry Park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0905" y="823992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Kindergarten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79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65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9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9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65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189" y="5065965"/>
            <a:ext cx="34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352" y="5549988"/>
            <a:ext cx="346784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1821" y="5205278"/>
            <a:ext cx="3467842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68241" y="262834"/>
            <a:ext cx="1372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  <a:cs typeface="HelloBasic"/>
              </a:rPr>
              <a:t>DELETE: Drag and drop image here</a:t>
            </a:r>
            <a:endParaRPr lang="en-US" sz="2000" dirty="0">
              <a:latin typeface="+mj-lt"/>
              <a:cs typeface="HelloBasic"/>
            </a:endParaRPr>
          </a:p>
        </p:txBody>
      </p:sp>
    </p:spTree>
    <p:extLst>
      <p:ext uri="{BB962C8B-B14F-4D97-AF65-F5344CB8AC3E}">
        <p14:creationId xmlns:p14="http://schemas.microsoft.com/office/powerpoint/2010/main" val="339539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155" y="221532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Weekly News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5" y="787407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Martinez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905" y="258117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Cherry Park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0905" y="823992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Kindergarten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79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65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9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9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65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189" y="5065965"/>
            <a:ext cx="34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352" y="5549988"/>
            <a:ext cx="346784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1821" y="5205278"/>
            <a:ext cx="3467842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</p:spTree>
    <p:extLst>
      <p:ext uri="{BB962C8B-B14F-4D97-AF65-F5344CB8AC3E}">
        <p14:creationId xmlns:p14="http://schemas.microsoft.com/office/powerpoint/2010/main" val="339539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155" y="221532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Weekly News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5" y="787407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Martinez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905" y="258117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Cherry Park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0905" y="823992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Kindergarten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79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65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9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9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65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189" y="5065965"/>
            <a:ext cx="34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352" y="5549988"/>
            <a:ext cx="346784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1821" y="5205278"/>
            <a:ext cx="3467842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</p:spTree>
    <p:extLst>
      <p:ext uri="{BB962C8B-B14F-4D97-AF65-F5344CB8AC3E}">
        <p14:creationId xmlns:p14="http://schemas.microsoft.com/office/powerpoint/2010/main" val="339539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" y="0"/>
            <a:ext cx="7770438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155" y="221532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Weekly News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5" y="787407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Martinez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905" y="258117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Cherry Park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0905" y="823992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Kindergarten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79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65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9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9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65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189" y="5065965"/>
            <a:ext cx="34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352" y="5549988"/>
            <a:ext cx="346784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1821" y="5205278"/>
            <a:ext cx="3467842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</p:spTree>
    <p:extLst>
      <p:ext uri="{BB962C8B-B14F-4D97-AF65-F5344CB8AC3E}">
        <p14:creationId xmlns:p14="http://schemas.microsoft.com/office/powerpoint/2010/main" val="339539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" y="0"/>
            <a:ext cx="7770438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155" y="221532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Weekly News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5" y="787407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Martinez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905" y="258117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Cherry Park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0905" y="823992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Kindergarten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79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65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9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9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65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189" y="5065965"/>
            <a:ext cx="34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352" y="5549988"/>
            <a:ext cx="346784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1821" y="5205278"/>
            <a:ext cx="3467842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</p:spTree>
    <p:extLst>
      <p:ext uri="{BB962C8B-B14F-4D97-AF65-F5344CB8AC3E}">
        <p14:creationId xmlns:p14="http://schemas.microsoft.com/office/powerpoint/2010/main" val="339539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" y="0"/>
            <a:ext cx="7770438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155" y="221532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Weekly News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5" y="787407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Martinez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905" y="258117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Cherry Park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0905" y="823992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Kindergarten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79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65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9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9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65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189" y="5065965"/>
            <a:ext cx="34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352" y="5549988"/>
            <a:ext cx="346784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1821" y="5205278"/>
            <a:ext cx="3467842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</p:spTree>
    <p:extLst>
      <p:ext uri="{BB962C8B-B14F-4D97-AF65-F5344CB8AC3E}">
        <p14:creationId xmlns:p14="http://schemas.microsoft.com/office/powerpoint/2010/main" val="3395397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155" y="221532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Weekly News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5" y="787407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Martinez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905" y="258117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Cherry Park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0905" y="823992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Kindergarten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79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65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9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9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65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189" y="5065965"/>
            <a:ext cx="34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352" y="5549988"/>
            <a:ext cx="346784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1821" y="5205278"/>
            <a:ext cx="3467842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</p:spTree>
    <p:extLst>
      <p:ext uri="{BB962C8B-B14F-4D97-AF65-F5344CB8AC3E}">
        <p14:creationId xmlns:p14="http://schemas.microsoft.com/office/powerpoint/2010/main" val="339539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155" y="221532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Weekly News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5" y="787407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Martinez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905" y="258117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Cherry Park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0905" y="823992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Kindergarten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79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65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9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9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65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189" y="5065965"/>
            <a:ext cx="34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352" y="5549988"/>
            <a:ext cx="346784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1821" y="5205278"/>
            <a:ext cx="3467842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</p:spTree>
    <p:extLst>
      <p:ext uri="{BB962C8B-B14F-4D97-AF65-F5344CB8AC3E}">
        <p14:creationId xmlns:p14="http://schemas.microsoft.com/office/powerpoint/2010/main" val="339539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8155" y="221532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Weekly News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5" y="787407"/>
            <a:ext cx="319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Mrs. Martinez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905" y="258117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Cherry Park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0905" y="823992"/>
            <a:ext cx="289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Kindergarten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79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659" y="2178326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79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79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659" y="6906391"/>
            <a:ext cx="346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HelloBasic"/>
              </a:rPr>
              <a:t>Type text here.</a:t>
            </a:r>
            <a:endParaRPr lang="en-US" sz="2400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189" y="5065965"/>
            <a:ext cx="349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Type Title Here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352" y="5549988"/>
            <a:ext cx="3467842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1821" y="5205278"/>
            <a:ext cx="3467842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+mj-lt"/>
                <a:cs typeface="HelloBasic"/>
              </a:rPr>
              <a:t>Type text here.</a:t>
            </a:r>
          </a:p>
        </p:txBody>
      </p:sp>
    </p:spTree>
    <p:extLst>
      <p:ext uri="{BB962C8B-B14F-4D97-AF65-F5344CB8AC3E}">
        <p14:creationId xmlns:p14="http://schemas.microsoft.com/office/powerpoint/2010/main" val="339539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730</Words>
  <Application>Microsoft Office PowerPoint</Application>
  <PresentationFormat>Custom</PresentationFormat>
  <Paragraphs>218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Megan Necessary</cp:lastModifiedBy>
  <cp:revision>11</cp:revision>
  <dcterms:created xsi:type="dcterms:W3CDTF">2015-07-16T03:44:56Z</dcterms:created>
  <dcterms:modified xsi:type="dcterms:W3CDTF">2017-09-25T00:37:02Z</dcterms:modified>
</cp:coreProperties>
</file>