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80" d="100"/>
          <a:sy n="80" d="100"/>
        </p:scale>
        <p:origin x="-558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11/6/17-11/10/17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south</a:t>
            </a:r>
          </a:p>
          <a:p>
            <a:r>
              <a:rPr lang="en-US" dirty="0" smtClean="0">
                <a:latin typeface="+mj-lt"/>
                <a:cs typeface="HelloBasic"/>
              </a:rPr>
              <a:t>sir</a:t>
            </a:r>
          </a:p>
          <a:p>
            <a:r>
              <a:rPr lang="en-US" dirty="0" smtClean="0">
                <a:latin typeface="+mj-lt"/>
                <a:cs typeface="HelloBasic"/>
              </a:rPr>
              <a:t>without</a:t>
            </a:r>
          </a:p>
          <a:p>
            <a:r>
              <a:rPr lang="en-US" dirty="0" smtClean="0">
                <a:latin typeface="+mj-lt"/>
                <a:cs typeface="HelloBasic"/>
              </a:rPr>
              <a:t>second</a:t>
            </a:r>
          </a:p>
          <a:p>
            <a:r>
              <a:rPr lang="en-US" dirty="0" smtClean="0">
                <a:latin typeface="+mj-lt"/>
                <a:cs typeface="HelloBasic"/>
              </a:rPr>
              <a:t>birds</a:t>
            </a:r>
          </a:p>
          <a:p>
            <a:r>
              <a:rPr lang="en-US" dirty="0" smtClean="0">
                <a:latin typeface="+mj-lt"/>
                <a:cs typeface="HelloBasic"/>
              </a:rPr>
              <a:t>loose</a:t>
            </a:r>
          </a:p>
          <a:p>
            <a:r>
              <a:rPr lang="en-US" dirty="0" smtClean="0">
                <a:latin typeface="+mj-lt"/>
                <a:cs typeface="HelloBasic"/>
              </a:rPr>
              <a:t>choose</a:t>
            </a:r>
          </a:p>
          <a:p>
            <a:r>
              <a:rPr lang="en-US" dirty="0" smtClean="0">
                <a:latin typeface="+mj-lt"/>
                <a:cs typeface="HelloBasic"/>
              </a:rPr>
              <a:t>shook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Multiplication fluency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</a:t>
            </a:r>
            <a:r>
              <a:rPr lang="en-US" dirty="0" smtClean="0">
                <a:latin typeface="+mj-lt"/>
                <a:cs typeface="HelloBasic"/>
              </a:rPr>
              <a:t>Homonyms/Synonyms/Antonyms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</a:t>
            </a:r>
            <a:r>
              <a:rPr lang="en-US" dirty="0" smtClean="0">
                <a:latin typeface="+mj-lt"/>
                <a:cs typeface="HelloBasic"/>
              </a:rPr>
              <a:t>Animals/Selection Process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</a:t>
            </a:r>
            <a:r>
              <a:rPr lang="en-US" dirty="0" smtClean="0">
                <a:latin typeface="+mj-lt"/>
                <a:cs typeface="HelloBasic"/>
              </a:rPr>
              <a:t>U.S. </a:t>
            </a:r>
            <a:r>
              <a:rPr lang="en-US">
                <a:latin typeface="+mj-lt"/>
                <a:cs typeface="HelloBasic"/>
              </a:rPr>
              <a:t>s</a:t>
            </a:r>
            <a:r>
              <a:rPr lang="en-US" smtClean="0">
                <a:latin typeface="+mj-lt"/>
                <a:cs typeface="HelloBasic"/>
              </a:rPr>
              <a:t>tates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**Read 10 minutes every night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**Study spelling words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understood</a:t>
            </a:r>
          </a:p>
          <a:p>
            <a:r>
              <a:rPr lang="en-US" dirty="0" smtClean="0"/>
              <a:t>balloon</a:t>
            </a:r>
          </a:p>
          <a:p>
            <a:r>
              <a:rPr lang="en-US" dirty="0" smtClean="0"/>
              <a:t>looked</a:t>
            </a:r>
          </a:p>
          <a:p>
            <a:r>
              <a:rPr lang="en-US" dirty="0" smtClean="0"/>
              <a:t>moose</a:t>
            </a:r>
          </a:p>
          <a:p>
            <a:r>
              <a:rPr lang="en-US" dirty="0" smtClean="0"/>
              <a:t>wheel</a:t>
            </a:r>
          </a:p>
          <a:p>
            <a:r>
              <a:rPr lang="en-US" dirty="0" smtClean="0"/>
              <a:t>season</a:t>
            </a:r>
          </a:p>
          <a:p>
            <a:r>
              <a:rPr lang="en-US" dirty="0" smtClean="0"/>
              <a:t>axle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44677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11/3/17 -11/10/17 – Canned food drive</a:t>
            </a:r>
          </a:p>
          <a:p>
            <a:endParaRPr lang="en-US" sz="1100" dirty="0"/>
          </a:p>
          <a:p>
            <a:r>
              <a:rPr lang="en-US" sz="1100" dirty="0" smtClean="0"/>
              <a:t>11/10/17 – Pizza Friday $2 per slice, order forms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due by Thursday 11/9/17</a:t>
            </a:r>
          </a:p>
          <a:p>
            <a:endParaRPr lang="en-US" sz="1100" dirty="0" smtClean="0"/>
          </a:p>
          <a:p>
            <a:r>
              <a:rPr lang="en-US" sz="1100" dirty="0" smtClean="0"/>
              <a:t>11/22/17-11/24/17 – NO SCHOOL</a:t>
            </a:r>
          </a:p>
          <a:p>
            <a:endParaRPr lang="en-US" sz="1100" dirty="0"/>
          </a:p>
          <a:p>
            <a:r>
              <a:rPr lang="en-US" sz="1100" dirty="0" smtClean="0"/>
              <a:t>11/29/17 – Progress reports</a:t>
            </a:r>
          </a:p>
          <a:p>
            <a:endParaRPr lang="en-US" sz="1100" dirty="0"/>
          </a:p>
          <a:p>
            <a:r>
              <a:rPr lang="en-US" sz="1100" dirty="0" smtClean="0"/>
              <a:t>12/1/17 – POPCORN FRIDAY! 25 cents per bag, up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to 4 bags</a:t>
            </a:r>
          </a:p>
          <a:p>
            <a:endParaRPr lang="en-US" sz="1100" dirty="0" smtClean="0"/>
          </a:p>
          <a:p>
            <a:r>
              <a:rPr lang="en-US" sz="1100" dirty="0" smtClean="0"/>
              <a:t>Everyday in November – Friend grams $2 each, delivered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every Friday to friends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10436</TotalTime>
  <Words>80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35</cp:revision>
  <cp:lastPrinted>2017-10-30T14:54:49Z</cp:lastPrinted>
  <dcterms:created xsi:type="dcterms:W3CDTF">2015-07-16T03:44:56Z</dcterms:created>
  <dcterms:modified xsi:type="dcterms:W3CDTF">2017-11-06T16:15:04Z</dcterms:modified>
</cp:coreProperties>
</file>