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80" d="100"/>
          <a:sy n="80" d="100"/>
        </p:scale>
        <p:origin x="-1434" y="-3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11/27/17-12/1/17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155" y="2597395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sleep</a:t>
            </a:r>
          </a:p>
          <a:p>
            <a:r>
              <a:rPr lang="en-US" dirty="0" smtClean="0">
                <a:latin typeface="+mj-lt"/>
                <a:cs typeface="HelloBasic"/>
              </a:rPr>
              <a:t>carry</a:t>
            </a:r>
          </a:p>
          <a:p>
            <a:r>
              <a:rPr lang="en-US" dirty="0" smtClean="0">
                <a:latin typeface="+mj-lt"/>
                <a:cs typeface="HelloBasic"/>
              </a:rPr>
              <a:t>north</a:t>
            </a:r>
          </a:p>
          <a:p>
            <a:r>
              <a:rPr lang="en-US" dirty="0" smtClean="0">
                <a:latin typeface="+mj-lt"/>
                <a:cs typeface="HelloBasic"/>
              </a:rPr>
              <a:t>once</a:t>
            </a:r>
          </a:p>
          <a:p>
            <a:r>
              <a:rPr lang="en-US" dirty="0" smtClean="0">
                <a:latin typeface="+mj-lt"/>
                <a:cs typeface="HelloBasic"/>
              </a:rPr>
              <a:t>book</a:t>
            </a:r>
          </a:p>
          <a:p>
            <a:r>
              <a:rPr lang="en-US" dirty="0" smtClean="0">
                <a:latin typeface="+mj-lt"/>
                <a:cs typeface="HelloBasic"/>
              </a:rPr>
              <a:t>crawl</a:t>
            </a:r>
          </a:p>
          <a:p>
            <a:r>
              <a:rPr lang="en-US" dirty="0" smtClean="0">
                <a:latin typeface="+mj-lt"/>
                <a:cs typeface="HelloBasic"/>
              </a:rPr>
              <a:t>laundry</a:t>
            </a:r>
          </a:p>
          <a:p>
            <a:r>
              <a:rPr lang="en-US" dirty="0" smtClean="0">
                <a:latin typeface="+mj-lt"/>
                <a:cs typeface="HelloBasic"/>
              </a:rPr>
              <a:t>author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</a:t>
            </a:r>
            <a:r>
              <a:rPr lang="en-US" dirty="0" smtClean="0">
                <a:latin typeface="+mj-lt"/>
                <a:cs typeface="HelloBasic"/>
              </a:rPr>
              <a:t>Intro to division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</a:t>
            </a:r>
            <a:r>
              <a:rPr lang="en-US" dirty="0" smtClean="0">
                <a:latin typeface="+mj-lt"/>
                <a:cs typeface="HelloBasic"/>
              </a:rPr>
              <a:t>Concept words/Plurals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</a:t>
            </a:r>
            <a:r>
              <a:rPr lang="en-US" dirty="0" smtClean="0">
                <a:latin typeface="+mj-lt"/>
                <a:cs typeface="HelloBasic"/>
              </a:rPr>
              <a:t>Bridge design/Forces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</a:t>
            </a:r>
            <a:r>
              <a:rPr lang="en-US" dirty="0" smtClean="0">
                <a:latin typeface="+mj-lt"/>
                <a:cs typeface="HelloBasic"/>
              </a:rPr>
              <a:t>Illinois/U.S. States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Homework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**Read 10 minutes every night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**Study spelling words every </a:t>
            </a:r>
            <a:r>
              <a:rPr lang="en-US" dirty="0" smtClean="0">
                <a:latin typeface="+mj-lt"/>
                <a:cs typeface="HelloBasic"/>
              </a:rPr>
              <a:t>night</a:t>
            </a: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taught</a:t>
            </a:r>
          </a:p>
          <a:p>
            <a:r>
              <a:rPr lang="en-US" dirty="0" smtClean="0"/>
              <a:t>pause</a:t>
            </a:r>
          </a:p>
          <a:p>
            <a:r>
              <a:rPr lang="en-US" dirty="0" smtClean="0"/>
              <a:t>dawn</a:t>
            </a:r>
          </a:p>
          <a:p>
            <a:r>
              <a:rPr lang="en-US" dirty="0" smtClean="0"/>
              <a:t>folklore</a:t>
            </a:r>
          </a:p>
          <a:p>
            <a:r>
              <a:rPr lang="en-US" dirty="0" smtClean="0"/>
              <a:t>custom</a:t>
            </a:r>
          </a:p>
          <a:p>
            <a:r>
              <a:rPr lang="en-US" dirty="0" smtClean="0"/>
              <a:t>disappear</a:t>
            </a:r>
          </a:p>
          <a:p>
            <a:r>
              <a:rPr lang="en-US" dirty="0" smtClean="0"/>
              <a:t>willow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4467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11/28/17 </a:t>
            </a:r>
            <a:r>
              <a:rPr lang="en-US" sz="1100" dirty="0" smtClean="0"/>
              <a:t>– </a:t>
            </a:r>
            <a:r>
              <a:rPr lang="en-US" sz="1100" smtClean="0"/>
              <a:t>Book </a:t>
            </a:r>
            <a:r>
              <a:rPr lang="en-US" sz="1100" smtClean="0"/>
              <a:t>orders due</a:t>
            </a:r>
            <a:endParaRPr lang="en-US" sz="1100" dirty="0"/>
          </a:p>
          <a:p>
            <a:r>
              <a:rPr lang="en-US" sz="1100" dirty="0" smtClean="0"/>
              <a:t>11/29/17 – Progress reports</a:t>
            </a:r>
          </a:p>
          <a:p>
            <a:endParaRPr lang="en-US" sz="1100" dirty="0"/>
          </a:p>
          <a:p>
            <a:r>
              <a:rPr lang="en-US" sz="1100" dirty="0" smtClean="0"/>
              <a:t>12/1/17 – POPCORN FRIDAY! 25 cents per bag, up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to 4 bags</a:t>
            </a:r>
          </a:p>
          <a:p>
            <a:endParaRPr lang="en-US" sz="1100" dirty="0" smtClean="0"/>
          </a:p>
          <a:p>
            <a:r>
              <a:rPr lang="en-US" sz="1100" dirty="0" smtClean="0"/>
              <a:t>Everyday in November – Friend grams $2 each, delivered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every Friday to friends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10471</TotalTime>
  <Words>86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42</cp:revision>
  <cp:lastPrinted>2017-10-30T14:54:49Z</cp:lastPrinted>
  <dcterms:created xsi:type="dcterms:W3CDTF">2015-07-16T03:44:56Z</dcterms:created>
  <dcterms:modified xsi:type="dcterms:W3CDTF">2017-11-26T18:25:15Z</dcterms:modified>
</cp:coreProperties>
</file>