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79" autoAdjust="0"/>
  </p:normalViewPr>
  <p:slideViewPr>
    <p:cSldViewPr snapToGrid="0" snapToObjects="1" showGuides="1">
      <p:cViewPr>
        <p:scale>
          <a:sx n="80" d="100"/>
          <a:sy n="80" d="100"/>
        </p:scale>
        <p:origin x="-1434" y="-72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4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1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0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5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5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3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4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0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4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18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A6CE1-2A94-EB4C-95F3-7DFC0D0F2BF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0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A6CE1-2A94-EB4C-95F3-7DFC0D0F2BFC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F0F4D-4D32-A840-B04E-DB8BBDF4A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7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765"/>
            <a:ext cx="7770438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155" y="424845"/>
            <a:ext cx="3195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Weekly News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155" y="916325"/>
            <a:ext cx="3195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Mrs. Necessary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640905" y="823992"/>
            <a:ext cx="2894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/>
              <a:t>11/20/17-11/21/17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4979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Spelling Words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8155" y="2597395"/>
            <a:ext cx="1322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+mj-lt"/>
              <a:cs typeface="HelloBas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1659" y="1696031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Upcoming Events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9799" y="6424096"/>
            <a:ext cx="3467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  <a:cs typeface="KG HAPPY Solid"/>
              </a:rPr>
              <a:t>What we are learning</a:t>
            </a:r>
            <a:endParaRPr lang="en-US" sz="2800" dirty="0">
              <a:latin typeface="+mj-lt"/>
              <a:cs typeface="KG HAPPY Solid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9799" y="6906391"/>
            <a:ext cx="34678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HelloBasic"/>
              </a:rPr>
              <a:t>Math- Multiplication </a:t>
            </a:r>
            <a:r>
              <a:rPr lang="en-US" dirty="0" smtClean="0">
                <a:latin typeface="+mj-lt"/>
                <a:cs typeface="HelloBasic"/>
              </a:rPr>
              <a:t>review</a:t>
            </a:r>
            <a:endParaRPr lang="en-US" dirty="0" smtClean="0">
              <a:latin typeface="+mj-lt"/>
              <a:cs typeface="HelloBasic"/>
            </a:endParaRPr>
          </a:p>
          <a:p>
            <a:endParaRPr lang="en-US" dirty="0" smtClean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Language Arts- </a:t>
            </a:r>
            <a:r>
              <a:rPr lang="en-US" dirty="0" smtClean="0">
                <a:latin typeface="+mj-lt"/>
                <a:cs typeface="HelloBasic"/>
              </a:rPr>
              <a:t>Skills review</a:t>
            </a:r>
            <a:endParaRPr lang="en-US" dirty="0" smtClean="0">
              <a:latin typeface="+mj-lt"/>
              <a:cs typeface="HelloBasic"/>
            </a:endParaRPr>
          </a:p>
          <a:p>
            <a:endParaRPr lang="en-US" dirty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Science- </a:t>
            </a:r>
            <a:r>
              <a:rPr lang="en-US" dirty="0" smtClean="0">
                <a:latin typeface="+mj-lt"/>
                <a:cs typeface="HelloBasic"/>
              </a:rPr>
              <a:t>None</a:t>
            </a:r>
            <a:endParaRPr lang="en-US" dirty="0" smtClean="0">
              <a:latin typeface="+mj-lt"/>
              <a:cs typeface="HelloBasic"/>
            </a:endParaRPr>
          </a:p>
          <a:p>
            <a:endParaRPr lang="en-US" dirty="0" smtClean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Social Studies- </a:t>
            </a:r>
            <a:r>
              <a:rPr lang="en-US" dirty="0" smtClean="0">
                <a:latin typeface="+mj-lt"/>
                <a:cs typeface="HelloBasic"/>
              </a:rPr>
              <a:t>History of Thanksgiving</a:t>
            </a:r>
            <a:endParaRPr lang="en-US" dirty="0" smtClean="0">
              <a:latin typeface="+mj-lt"/>
              <a:cs typeface="HelloBasic"/>
            </a:endParaRPr>
          </a:p>
          <a:p>
            <a:endParaRPr lang="en-US" dirty="0">
              <a:latin typeface="+mj-lt"/>
              <a:cs typeface="HelloBas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71659" y="6424096"/>
            <a:ext cx="346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Reminders</a:t>
            </a:r>
            <a:endParaRPr lang="en-US" sz="3600" dirty="0">
              <a:latin typeface="+mj-lt"/>
              <a:cs typeface="KG HAPPY Soli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71659" y="7118818"/>
            <a:ext cx="34678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  <a:cs typeface="HelloBasic"/>
              </a:rPr>
              <a:t>**Read 10 minutes every night</a:t>
            </a:r>
          </a:p>
          <a:p>
            <a:endParaRPr lang="en-US" dirty="0" smtClean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**Study spelling words every </a:t>
            </a:r>
            <a:r>
              <a:rPr lang="en-US" dirty="0" smtClean="0">
                <a:latin typeface="+mj-lt"/>
                <a:cs typeface="HelloBasic"/>
              </a:rPr>
              <a:t>night</a:t>
            </a:r>
          </a:p>
          <a:p>
            <a:endParaRPr lang="en-US" dirty="0">
              <a:latin typeface="+mj-lt"/>
              <a:cs typeface="HelloBasic"/>
            </a:endParaRPr>
          </a:p>
          <a:p>
            <a:r>
              <a:rPr lang="en-US" dirty="0" smtClean="0">
                <a:latin typeface="+mj-lt"/>
                <a:cs typeface="HelloBasic"/>
              </a:rPr>
              <a:t>HAVE A NICE THANKSGIVING BREAK!</a:t>
            </a:r>
            <a:endParaRPr lang="en-US" dirty="0">
              <a:latin typeface="+mj-lt"/>
              <a:cs typeface="HelloBasic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29270" y="5389130"/>
            <a:ext cx="5336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  <a:cs typeface="KG HAPPY Solid"/>
              </a:rPr>
              <a:t>3</a:t>
            </a:r>
            <a:r>
              <a:rPr lang="en-US" sz="3600" baseline="30000" dirty="0" smtClean="0">
                <a:latin typeface="+mj-lt"/>
                <a:cs typeface="KG HAPPY Solid"/>
              </a:rPr>
              <a:t>rd</a:t>
            </a:r>
            <a:r>
              <a:rPr lang="en-US" sz="3600" dirty="0" smtClean="0">
                <a:latin typeface="+mj-lt"/>
                <a:cs typeface="KG HAPPY Solid"/>
              </a:rPr>
              <a:t> Grade</a:t>
            </a:r>
          </a:p>
          <a:p>
            <a:pPr algn="ctr"/>
            <a:r>
              <a:rPr lang="en-US" dirty="0" smtClean="0">
                <a:latin typeface="+mj-lt"/>
                <a:cs typeface="KG HAPPY Solid"/>
              </a:rPr>
              <a:t>Contact: mnecessary@phill69.com or (309)637-6829</a:t>
            </a:r>
            <a:endParaRPr lang="en-US" dirty="0">
              <a:latin typeface="+mj-lt"/>
              <a:cs typeface="KG HAPPY Solid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71414" y="2639991"/>
            <a:ext cx="1741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4185923" y="2455325"/>
            <a:ext cx="3446777" cy="19543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11/20/17 </a:t>
            </a:r>
            <a:r>
              <a:rPr lang="en-US" sz="1100" dirty="0" smtClean="0"/>
              <a:t>– Superhero day –dress as a superhero</a:t>
            </a:r>
          </a:p>
          <a:p>
            <a:r>
              <a:rPr lang="en-US" sz="1100" dirty="0" smtClean="0"/>
              <a:t>11/21/17 – Role swap day – dress as a teacher</a:t>
            </a:r>
          </a:p>
          <a:p>
            <a:r>
              <a:rPr lang="en-US" sz="1100" dirty="0" smtClean="0"/>
              <a:t>11/22/17-11/24/17 – NO SCHOOL</a:t>
            </a:r>
            <a:endParaRPr lang="en-US" sz="1100" dirty="0"/>
          </a:p>
          <a:p>
            <a:r>
              <a:rPr lang="en-US" sz="1100" dirty="0" smtClean="0"/>
              <a:t>11/28/17 – Book order forms due</a:t>
            </a:r>
            <a:endParaRPr lang="en-US" sz="1100" dirty="0"/>
          </a:p>
          <a:p>
            <a:r>
              <a:rPr lang="en-US" sz="1100" dirty="0" smtClean="0"/>
              <a:t>11/29/17 – Progress reports</a:t>
            </a:r>
          </a:p>
          <a:p>
            <a:endParaRPr lang="en-US" sz="1100" dirty="0"/>
          </a:p>
          <a:p>
            <a:r>
              <a:rPr lang="en-US" sz="1100" dirty="0" smtClean="0"/>
              <a:t>12/1/17 – POPCORN FRIDAY! 25 cents per bag, up</a:t>
            </a:r>
          </a:p>
          <a:p>
            <a:r>
              <a:rPr lang="en-US" sz="1100" dirty="0"/>
              <a:t>	</a:t>
            </a:r>
            <a:r>
              <a:rPr lang="en-US" sz="1100" dirty="0" smtClean="0"/>
              <a:t>	to 4 bags</a:t>
            </a:r>
          </a:p>
          <a:p>
            <a:endParaRPr lang="en-US" sz="1100" dirty="0" smtClean="0"/>
          </a:p>
          <a:p>
            <a:r>
              <a:rPr lang="en-US" sz="1100" dirty="0" smtClean="0"/>
              <a:t>Everyday in November – Friend grams $2 each, delivered</a:t>
            </a:r>
          </a:p>
          <a:p>
            <a:r>
              <a:rPr lang="en-US" sz="1100" dirty="0"/>
              <a:t>	</a:t>
            </a:r>
            <a:r>
              <a:rPr lang="en-US" sz="1100" dirty="0" smtClean="0"/>
              <a:t>	every Friday to friends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5226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10457</TotalTime>
  <Words>99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Martinez</dc:creator>
  <cp:lastModifiedBy>Megan Necessary</cp:lastModifiedBy>
  <cp:revision>39</cp:revision>
  <cp:lastPrinted>2017-10-30T14:54:49Z</cp:lastPrinted>
  <dcterms:created xsi:type="dcterms:W3CDTF">2015-07-16T03:44:56Z</dcterms:created>
  <dcterms:modified xsi:type="dcterms:W3CDTF">2017-11-26T18:10:47Z</dcterms:modified>
</cp:coreProperties>
</file>