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9" autoAdjust="0"/>
  </p:normalViewPr>
  <p:slideViewPr>
    <p:cSldViewPr snapToGrid="0" snapToObjects="1" showGuides="1">
      <p:cViewPr>
        <p:scale>
          <a:sx n="80" d="100"/>
          <a:sy n="80" d="100"/>
        </p:scale>
        <p:origin x="-1434" y="-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4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1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0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5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5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4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4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0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6CE1-2A94-EB4C-95F3-7DFC0D0F2BFC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7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65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155" y="424845"/>
            <a:ext cx="3195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Weekly News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155" y="916325"/>
            <a:ext cx="3195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Mrs. Necessary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0905" y="823992"/>
            <a:ext cx="2894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11/13/17-11/17/17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Spelling Words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799" y="2639991"/>
            <a:ext cx="13229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among</a:t>
            </a:r>
          </a:p>
          <a:p>
            <a:r>
              <a:rPr lang="en-US" dirty="0" smtClean="0">
                <a:latin typeface="+mj-lt"/>
                <a:cs typeface="HelloBasic"/>
              </a:rPr>
              <a:t>buy</a:t>
            </a:r>
          </a:p>
          <a:p>
            <a:r>
              <a:rPr lang="en-US" dirty="0" smtClean="0">
                <a:latin typeface="+mj-lt"/>
                <a:cs typeface="HelloBasic"/>
              </a:rPr>
              <a:t>fairy</a:t>
            </a:r>
          </a:p>
          <a:p>
            <a:r>
              <a:rPr lang="en-US" dirty="0" smtClean="0">
                <a:latin typeface="+mj-lt"/>
                <a:cs typeface="HelloBasic"/>
              </a:rPr>
              <a:t>real</a:t>
            </a:r>
          </a:p>
          <a:p>
            <a:r>
              <a:rPr lang="en-US" dirty="0" smtClean="0">
                <a:latin typeface="+mj-lt"/>
                <a:cs typeface="HelloBasic"/>
              </a:rPr>
              <a:t>almost</a:t>
            </a:r>
          </a:p>
          <a:p>
            <a:r>
              <a:rPr lang="en-US" dirty="0" smtClean="0">
                <a:latin typeface="+mj-lt"/>
                <a:cs typeface="HelloBasic"/>
              </a:rPr>
              <a:t>stairs</a:t>
            </a:r>
          </a:p>
          <a:p>
            <a:r>
              <a:rPr lang="en-US" dirty="0" smtClean="0">
                <a:latin typeface="+mj-lt"/>
                <a:cs typeface="HelloBasic"/>
              </a:rPr>
              <a:t>glare</a:t>
            </a:r>
          </a:p>
          <a:p>
            <a:r>
              <a:rPr lang="en-US" dirty="0" smtClean="0">
                <a:latin typeface="+mj-lt"/>
                <a:cs typeface="HelloBasic"/>
              </a:rPr>
              <a:t>airplane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Upcoming Events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9799" y="6424096"/>
            <a:ext cx="3467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KG HAPPY Solid"/>
              </a:rPr>
              <a:t>What we are learning</a:t>
            </a:r>
            <a:endParaRPr lang="en-US" sz="28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799" y="6906391"/>
            <a:ext cx="34678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Math- Multiplication </a:t>
            </a:r>
            <a:r>
              <a:rPr lang="en-US" dirty="0" smtClean="0">
                <a:latin typeface="+mj-lt"/>
                <a:cs typeface="HelloBasic"/>
              </a:rPr>
              <a:t>fluency and arrays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Language Arts- </a:t>
            </a:r>
            <a:r>
              <a:rPr lang="en-US" dirty="0" smtClean="0">
                <a:latin typeface="+mj-lt"/>
                <a:cs typeface="HelloBasic"/>
              </a:rPr>
              <a:t>Context clues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>
              <a:latin typeface="+mj-lt"/>
              <a:cs typeface="HelloBasic"/>
            </a:endParaRPr>
          </a:p>
          <a:p>
            <a:r>
              <a:rPr lang="en-US" smtClean="0">
                <a:latin typeface="+mj-lt"/>
                <a:cs typeface="HelloBasic"/>
              </a:rPr>
              <a:t>Science- </a:t>
            </a:r>
            <a:r>
              <a:rPr lang="en-US" smtClean="0">
                <a:latin typeface="+mj-lt"/>
                <a:cs typeface="HelloBasic"/>
              </a:rPr>
              <a:t>Forces/weights </a:t>
            </a:r>
            <a:r>
              <a:rPr lang="en-US" dirty="0" smtClean="0">
                <a:latin typeface="+mj-lt"/>
                <a:cs typeface="HelloBasic"/>
              </a:rPr>
              <a:t>and pulleys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Social Studies- U.S. </a:t>
            </a:r>
            <a:r>
              <a:rPr lang="en-US" dirty="0">
                <a:latin typeface="+mj-lt"/>
                <a:cs typeface="HelloBasic"/>
              </a:rPr>
              <a:t>s</a:t>
            </a:r>
            <a:r>
              <a:rPr lang="en-US" dirty="0" smtClean="0">
                <a:latin typeface="+mj-lt"/>
                <a:cs typeface="HelloBasic"/>
              </a:rPr>
              <a:t>tates</a:t>
            </a:r>
          </a:p>
          <a:p>
            <a:endParaRPr lang="en-US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Reminders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1659" y="7118818"/>
            <a:ext cx="3467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**Read 10 minutes every night</a:t>
            </a: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**Study spelling </a:t>
            </a:r>
            <a:r>
              <a:rPr lang="en-US" dirty="0" smtClean="0">
                <a:latin typeface="+mj-lt"/>
                <a:cs typeface="HelloBasic"/>
              </a:rPr>
              <a:t>words every night</a:t>
            </a:r>
            <a:endParaRPr lang="en-US" dirty="0">
              <a:latin typeface="+mj-lt"/>
              <a:cs typeface="HelloBas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9270" y="5389130"/>
            <a:ext cx="5336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3</a:t>
            </a:r>
            <a:r>
              <a:rPr lang="en-US" sz="3600" baseline="30000" dirty="0" smtClean="0">
                <a:latin typeface="+mj-lt"/>
                <a:cs typeface="KG HAPPY Solid"/>
              </a:rPr>
              <a:t>rd</a:t>
            </a:r>
            <a:r>
              <a:rPr lang="en-US" sz="3600" dirty="0" smtClean="0">
                <a:latin typeface="+mj-lt"/>
                <a:cs typeface="KG HAPPY Solid"/>
              </a:rPr>
              <a:t> Grade</a:t>
            </a:r>
          </a:p>
          <a:p>
            <a:pPr algn="ctr"/>
            <a:r>
              <a:rPr lang="en-US" dirty="0" smtClean="0">
                <a:latin typeface="+mj-lt"/>
                <a:cs typeface="KG HAPPY Solid"/>
              </a:rPr>
              <a:t>Contact: mnecessary@phill69.com or (309)637-6829</a:t>
            </a:r>
            <a:endParaRPr lang="en-US" dirty="0">
              <a:latin typeface="+mj-lt"/>
              <a:cs typeface="KG HAPPY Soli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71414" y="2639991"/>
            <a:ext cx="17417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airy</a:t>
            </a:r>
          </a:p>
          <a:p>
            <a:r>
              <a:rPr lang="en-US" dirty="0" smtClean="0"/>
              <a:t>repair</a:t>
            </a:r>
          </a:p>
          <a:p>
            <a:r>
              <a:rPr lang="en-US" dirty="0" smtClean="0"/>
              <a:t>prepare</a:t>
            </a:r>
          </a:p>
          <a:p>
            <a:r>
              <a:rPr lang="en-US" dirty="0" smtClean="0"/>
              <a:t>culture</a:t>
            </a:r>
          </a:p>
          <a:p>
            <a:r>
              <a:rPr lang="en-US" dirty="0" smtClean="0"/>
              <a:t>delta</a:t>
            </a:r>
          </a:p>
          <a:p>
            <a:r>
              <a:rPr lang="en-US" dirty="0" smtClean="0"/>
              <a:t>bayou</a:t>
            </a:r>
          </a:p>
          <a:p>
            <a:r>
              <a:rPr lang="en-US" dirty="0" smtClean="0"/>
              <a:t>interact</a:t>
            </a: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4185923" y="2455325"/>
            <a:ext cx="3446777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11/3/17 -</a:t>
            </a:r>
            <a:r>
              <a:rPr lang="en-US" sz="1100" dirty="0" smtClean="0"/>
              <a:t>11/17/17 </a:t>
            </a:r>
            <a:r>
              <a:rPr lang="en-US" sz="1100" dirty="0" smtClean="0"/>
              <a:t>– Canned food drive</a:t>
            </a:r>
          </a:p>
          <a:p>
            <a:endParaRPr lang="en-US" sz="1100" dirty="0" smtClean="0"/>
          </a:p>
          <a:p>
            <a:r>
              <a:rPr lang="en-US" sz="1100" dirty="0" smtClean="0"/>
              <a:t>11/15/17 – Spirit wear order forms due</a:t>
            </a:r>
          </a:p>
          <a:p>
            <a:r>
              <a:rPr lang="en-US" sz="1100" dirty="0" smtClean="0"/>
              <a:t>11/20/17 – Superhero day –dress as a superhero</a:t>
            </a:r>
          </a:p>
          <a:p>
            <a:r>
              <a:rPr lang="en-US" sz="1100" dirty="0" smtClean="0"/>
              <a:t>11/21/17 – Role swap day – dress as a teacher</a:t>
            </a:r>
            <a:endParaRPr lang="en-US" sz="1100" dirty="0" smtClean="0"/>
          </a:p>
          <a:p>
            <a:r>
              <a:rPr lang="en-US" sz="1100" dirty="0" smtClean="0"/>
              <a:t>11/22/17-11/24/17 – NO </a:t>
            </a:r>
            <a:r>
              <a:rPr lang="en-US" sz="1100" dirty="0" smtClean="0"/>
              <a:t>SCHOOL</a:t>
            </a:r>
            <a:endParaRPr lang="en-US" sz="1100" dirty="0"/>
          </a:p>
          <a:p>
            <a:r>
              <a:rPr lang="en-US" sz="1100" dirty="0" smtClean="0"/>
              <a:t>11/28/17 – Book order forms due</a:t>
            </a:r>
            <a:endParaRPr lang="en-US" sz="1100" dirty="0"/>
          </a:p>
          <a:p>
            <a:r>
              <a:rPr lang="en-US" sz="1100" dirty="0" smtClean="0"/>
              <a:t>11/29/17 – Progress reports</a:t>
            </a:r>
          </a:p>
          <a:p>
            <a:endParaRPr lang="en-US" sz="1100" dirty="0"/>
          </a:p>
          <a:p>
            <a:r>
              <a:rPr lang="en-US" sz="1100" dirty="0" smtClean="0"/>
              <a:t>12/1/17 – POPCORN FRIDAY! 25 cents per bag, up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	to 4 bags</a:t>
            </a:r>
          </a:p>
          <a:p>
            <a:endParaRPr lang="en-US" sz="1100" dirty="0" smtClean="0"/>
          </a:p>
          <a:p>
            <a:r>
              <a:rPr lang="en-US" sz="1100" dirty="0" smtClean="0"/>
              <a:t>Everyday in November – Friend grams $2 each, delivered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	every Friday to friends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522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10453</TotalTime>
  <Words>126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Megan Necessary</cp:lastModifiedBy>
  <cp:revision>38</cp:revision>
  <cp:lastPrinted>2017-10-30T14:54:49Z</cp:lastPrinted>
  <dcterms:created xsi:type="dcterms:W3CDTF">2015-07-16T03:44:56Z</dcterms:created>
  <dcterms:modified xsi:type="dcterms:W3CDTF">2017-11-13T11:41:27Z</dcterms:modified>
</cp:coreProperties>
</file>