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9" autoAdjust="0"/>
  </p:normalViewPr>
  <p:slideViewPr>
    <p:cSldViewPr snapToGrid="0" snapToObjects="1" showGuides="1">
      <p:cViewPr>
        <p:scale>
          <a:sx n="70" d="100"/>
          <a:sy n="70" d="100"/>
        </p:scale>
        <p:origin x="-816" y="106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4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1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0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5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5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0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6CE1-2A94-EB4C-95F3-7DFC0D0F2BFC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65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155" y="424845"/>
            <a:ext cx="3195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Weekly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155" y="916325"/>
            <a:ext cx="3195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Mrs. Necessary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0905" y="823992"/>
            <a:ext cx="2894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10/30/17-11/3/17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Spelling Words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799" y="2639991"/>
            <a:ext cx="1322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sea</a:t>
            </a:r>
          </a:p>
          <a:p>
            <a:r>
              <a:rPr lang="en-US" dirty="0" smtClean="0">
                <a:latin typeface="+mj-lt"/>
                <a:cs typeface="HelloBasic"/>
              </a:rPr>
              <a:t>began</a:t>
            </a:r>
          </a:p>
          <a:p>
            <a:r>
              <a:rPr lang="en-US" dirty="0" smtClean="0">
                <a:latin typeface="+mj-lt"/>
                <a:cs typeface="HelloBasic"/>
              </a:rPr>
              <a:t>shouted</a:t>
            </a:r>
          </a:p>
          <a:p>
            <a:r>
              <a:rPr lang="en-US" dirty="0" smtClean="0">
                <a:latin typeface="+mj-lt"/>
                <a:cs typeface="HelloBasic"/>
              </a:rPr>
              <a:t>took</a:t>
            </a:r>
          </a:p>
          <a:p>
            <a:r>
              <a:rPr lang="en-US" dirty="0" smtClean="0">
                <a:latin typeface="+mj-lt"/>
                <a:cs typeface="HelloBasic"/>
              </a:rPr>
              <a:t>river</a:t>
            </a:r>
          </a:p>
          <a:p>
            <a:r>
              <a:rPr lang="en-US" dirty="0" smtClean="0">
                <a:latin typeface="+mj-lt"/>
                <a:cs typeface="HelloBasic"/>
              </a:rPr>
              <a:t>crown</a:t>
            </a:r>
          </a:p>
          <a:p>
            <a:r>
              <a:rPr lang="en-US" dirty="0" smtClean="0">
                <a:latin typeface="+mj-lt"/>
                <a:cs typeface="HelloBasic"/>
              </a:rPr>
              <a:t>however</a:t>
            </a:r>
          </a:p>
          <a:p>
            <a:r>
              <a:rPr lang="en-US" dirty="0" smtClean="0">
                <a:latin typeface="+mj-lt"/>
                <a:cs typeface="HelloBasic"/>
              </a:rPr>
              <a:t>around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Upcoming Events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799" y="6424096"/>
            <a:ext cx="3467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KG HAPPY Solid"/>
              </a:rPr>
              <a:t>What we are learning</a:t>
            </a:r>
            <a:endParaRPr lang="en-US" sz="28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799" y="6906391"/>
            <a:ext cx="3467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Math- </a:t>
            </a:r>
            <a:r>
              <a:rPr lang="en-US" dirty="0" smtClean="0">
                <a:latin typeface="+mj-lt"/>
                <a:cs typeface="HelloBasic"/>
              </a:rPr>
              <a:t>Multiplication fluency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Language Arts- </a:t>
            </a:r>
            <a:r>
              <a:rPr lang="en-US" dirty="0" smtClean="0">
                <a:latin typeface="+mj-lt"/>
                <a:cs typeface="HelloBasic"/>
              </a:rPr>
              <a:t>Synonym/Antonym, key </a:t>
            </a:r>
            <a:r>
              <a:rPr lang="en-US" dirty="0" smtClean="0">
                <a:latin typeface="+mj-lt"/>
                <a:cs typeface="HelloBasic"/>
              </a:rPr>
              <a:t>ideas and details</a:t>
            </a:r>
          </a:p>
          <a:p>
            <a:endParaRPr lang="en-US" dirty="0">
              <a:latin typeface="+mj-lt"/>
              <a:cs typeface="HelloBasic"/>
            </a:endParaRPr>
          </a:p>
          <a:p>
            <a:r>
              <a:rPr lang="en-US" smtClean="0">
                <a:latin typeface="+mj-lt"/>
                <a:cs typeface="HelloBasic"/>
              </a:rPr>
              <a:t>Science- </a:t>
            </a:r>
            <a:r>
              <a:rPr lang="en-US" smtClean="0">
                <a:latin typeface="+mj-lt"/>
                <a:cs typeface="HelloBasic"/>
              </a:rPr>
              <a:t>Animals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Social Studies- Regions of the U.S</a:t>
            </a:r>
            <a:r>
              <a:rPr lang="en-US" dirty="0" smtClean="0">
                <a:latin typeface="+mj-lt"/>
                <a:cs typeface="HelloBasic"/>
              </a:rPr>
              <a:t>.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Reminders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1659" y="7118818"/>
            <a:ext cx="3467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**Read 10 minutes every night</a:t>
            </a: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**Study spelling words</a:t>
            </a:r>
            <a:endParaRPr lang="en-US" dirty="0">
              <a:latin typeface="+mj-lt"/>
              <a:cs typeface="HelloBas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9270" y="5389130"/>
            <a:ext cx="5336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3</a:t>
            </a:r>
            <a:r>
              <a:rPr lang="en-US" sz="3600" baseline="30000" dirty="0" smtClean="0">
                <a:latin typeface="+mj-lt"/>
                <a:cs typeface="KG HAPPY Solid"/>
              </a:rPr>
              <a:t>rd</a:t>
            </a:r>
            <a:r>
              <a:rPr lang="en-US" sz="3600" dirty="0" smtClean="0">
                <a:latin typeface="+mj-lt"/>
                <a:cs typeface="KG HAPPY Solid"/>
              </a:rPr>
              <a:t> Grade</a:t>
            </a:r>
          </a:p>
          <a:p>
            <a:pPr algn="ctr"/>
            <a:r>
              <a:rPr lang="en-US" dirty="0" smtClean="0">
                <a:latin typeface="+mj-lt"/>
                <a:cs typeface="KG HAPPY Solid"/>
              </a:rPr>
              <a:t>Contact: mnecessary@phill69.com or (309)637-6829</a:t>
            </a:r>
            <a:endParaRPr lang="en-US" dirty="0">
              <a:latin typeface="+mj-lt"/>
              <a:cs typeface="KG HAPPY Soli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1414" y="2639991"/>
            <a:ext cx="17417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growl</a:t>
            </a:r>
          </a:p>
          <a:p>
            <a:r>
              <a:rPr lang="en-US" dirty="0" smtClean="0"/>
              <a:t>fountain</a:t>
            </a:r>
          </a:p>
          <a:p>
            <a:r>
              <a:rPr lang="en-US" dirty="0" smtClean="0"/>
              <a:t>ground</a:t>
            </a:r>
          </a:p>
          <a:p>
            <a:r>
              <a:rPr lang="en-US" dirty="0" smtClean="0"/>
              <a:t>pounds</a:t>
            </a:r>
          </a:p>
          <a:p>
            <a:r>
              <a:rPr lang="en-US" dirty="0" smtClean="0"/>
              <a:t>account</a:t>
            </a:r>
          </a:p>
          <a:p>
            <a:r>
              <a:rPr lang="en-US" dirty="0" smtClean="0"/>
              <a:t>drought</a:t>
            </a:r>
          </a:p>
          <a:p>
            <a:r>
              <a:rPr lang="en-US" dirty="0" smtClean="0"/>
              <a:t>remainder</a:t>
            </a: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4185923" y="2455325"/>
            <a:ext cx="347845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10/31/17 </a:t>
            </a:r>
            <a:r>
              <a:rPr lang="en-US" sz="1200" dirty="0" smtClean="0"/>
              <a:t>– K-4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Halloween parade </a:t>
            </a:r>
            <a:r>
              <a:rPr lang="en-US" sz="1200" dirty="0" smtClean="0"/>
              <a:t>9am, party after</a:t>
            </a:r>
            <a:endParaRPr lang="en-US" sz="1200" dirty="0" smtClean="0"/>
          </a:p>
          <a:p>
            <a:r>
              <a:rPr lang="en-US" sz="1200" dirty="0"/>
              <a:t>	</a:t>
            </a:r>
            <a:r>
              <a:rPr lang="en-US" sz="1200" dirty="0" smtClean="0"/>
              <a:t>	- Early dismissal </a:t>
            </a:r>
            <a:r>
              <a:rPr lang="en-US" sz="1200" dirty="0" smtClean="0"/>
              <a:t>11:30am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- Please send students already in their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	costumes to school in the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	morning.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11/2/17 – Picture retake day (must have form)</a:t>
            </a:r>
          </a:p>
          <a:p>
            <a:endParaRPr lang="en-US" sz="1200" dirty="0"/>
          </a:p>
          <a:p>
            <a:r>
              <a:rPr lang="en-US" sz="1200" dirty="0" smtClean="0"/>
              <a:t>11/3/17 – Sock Hop 6-7:30pm (please return form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if your child plans to attend)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-- POPCORN FRIDAY! 25 cents each, up to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4 bags, bring money anytime this 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 week.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522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7071</TotalTime>
  <Words>77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Megan Necessary</cp:lastModifiedBy>
  <cp:revision>30</cp:revision>
  <cp:lastPrinted>2017-10-30T14:54:49Z</cp:lastPrinted>
  <dcterms:created xsi:type="dcterms:W3CDTF">2015-07-16T03:44:56Z</dcterms:created>
  <dcterms:modified xsi:type="dcterms:W3CDTF">2017-10-30T15:06:27Z</dcterms:modified>
</cp:coreProperties>
</file>