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52" d="100"/>
          <a:sy n="52" d="100"/>
        </p:scale>
        <p:origin x="-2124" y="-4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10/23/17-10/26/17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held</a:t>
            </a:r>
          </a:p>
          <a:p>
            <a:r>
              <a:rPr lang="en-US" dirty="0" smtClean="0">
                <a:latin typeface="+mj-lt"/>
                <a:cs typeface="HelloBasic"/>
              </a:rPr>
              <a:t>cross</a:t>
            </a:r>
          </a:p>
          <a:p>
            <a:r>
              <a:rPr lang="en-US" dirty="0" smtClean="0">
                <a:latin typeface="+mj-lt"/>
                <a:cs typeface="HelloBasic"/>
              </a:rPr>
              <a:t>night</a:t>
            </a:r>
          </a:p>
          <a:p>
            <a:r>
              <a:rPr lang="en-US" dirty="0" smtClean="0">
                <a:latin typeface="+mj-lt"/>
                <a:cs typeface="HelloBasic"/>
              </a:rPr>
              <a:t>walk</a:t>
            </a:r>
          </a:p>
          <a:p>
            <a:r>
              <a:rPr lang="en-US" dirty="0" smtClean="0">
                <a:latin typeface="+mj-lt"/>
                <a:cs typeface="HelloBasic"/>
              </a:rPr>
              <a:t>picked</a:t>
            </a:r>
          </a:p>
          <a:p>
            <a:r>
              <a:rPr lang="en-US" dirty="0" smtClean="0">
                <a:latin typeface="+mj-lt"/>
                <a:cs typeface="HelloBasic"/>
              </a:rPr>
              <a:t>choice</a:t>
            </a:r>
          </a:p>
          <a:p>
            <a:r>
              <a:rPr lang="en-US" dirty="0" smtClean="0">
                <a:latin typeface="+mj-lt"/>
                <a:cs typeface="HelloBasic"/>
              </a:rPr>
              <a:t>voice</a:t>
            </a:r>
          </a:p>
          <a:p>
            <a:r>
              <a:rPr lang="en-US" dirty="0" smtClean="0">
                <a:latin typeface="+mj-lt"/>
                <a:cs typeface="HelloBasic"/>
              </a:rPr>
              <a:t>royal</a:t>
            </a:r>
            <a:endParaRPr lang="en-US" dirty="0" smtClean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</a:t>
            </a:r>
            <a:r>
              <a:rPr lang="en-US" dirty="0" smtClean="0">
                <a:latin typeface="+mj-lt"/>
                <a:cs typeface="HelloBasic"/>
              </a:rPr>
              <a:t>Multi-step word problems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Sequencing, key ideas and details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</a:t>
            </a:r>
            <a:r>
              <a:rPr lang="en-US" dirty="0" smtClean="0">
                <a:latin typeface="+mj-lt"/>
                <a:cs typeface="HelloBasic"/>
              </a:rPr>
              <a:t>Animals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</a:t>
            </a:r>
            <a:r>
              <a:rPr lang="en-US" dirty="0" smtClean="0">
                <a:latin typeface="+mj-lt"/>
                <a:cs typeface="HelloBasic"/>
              </a:rPr>
              <a:t>Regions of the U.S.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</a:t>
            </a:r>
            <a:r>
              <a:rPr lang="en-US" dirty="0" smtClean="0">
                <a:latin typeface="+mj-lt"/>
                <a:cs typeface="HelloBasic"/>
              </a:rPr>
              <a:t>Read 10 minutes every </a:t>
            </a:r>
            <a:r>
              <a:rPr lang="en-US" dirty="0" smtClean="0">
                <a:latin typeface="+mj-lt"/>
                <a:cs typeface="HelloBasic"/>
              </a:rPr>
              <a:t>night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**Study spelling words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annoy</a:t>
            </a:r>
          </a:p>
          <a:p>
            <a:r>
              <a:rPr lang="en-US" dirty="0" smtClean="0"/>
              <a:t>noise</a:t>
            </a:r>
          </a:p>
          <a:p>
            <a:r>
              <a:rPr lang="en-US" dirty="0" smtClean="0"/>
              <a:t>tomato</a:t>
            </a:r>
          </a:p>
          <a:p>
            <a:r>
              <a:rPr lang="en-US" dirty="0" smtClean="0"/>
              <a:t>potato</a:t>
            </a:r>
          </a:p>
          <a:p>
            <a:r>
              <a:rPr lang="en-US" dirty="0" smtClean="0"/>
              <a:t>citrus</a:t>
            </a:r>
          </a:p>
          <a:p>
            <a:r>
              <a:rPr lang="en-US" dirty="0" smtClean="0"/>
              <a:t>nutrients</a:t>
            </a:r>
          </a:p>
          <a:p>
            <a:r>
              <a:rPr lang="en-US" dirty="0" smtClean="0"/>
              <a:t>vitamins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26963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10/25/17 </a:t>
            </a:r>
            <a:r>
              <a:rPr lang="en-US" sz="1200" dirty="0" smtClean="0"/>
              <a:t>&amp; 10/26/17– Student </a:t>
            </a:r>
          </a:p>
          <a:p>
            <a:r>
              <a:rPr lang="en-US" sz="1200" dirty="0" smtClean="0"/>
              <a:t>led parent teacher conferences</a:t>
            </a:r>
          </a:p>
          <a:p>
            <a:r>
              <a:rPr lang="en-US" sz="1200" dirty="0" smtClean="0"/>
              <a:t>4-7pm (Visit the book fair!)</a:t>
            </a:r>
          </a:p>
          <a:p>
            <a:endParaRPr lang="en-US" sz="1200" dirty="0" smtClean="0"/>
          </a:p>
          <a:p>
            <a:r>
              <a:rPr lang="en-US" sz="1200" dirty="0" smtClean="0"/>
              <a:t>10/27/17– NO SCHOOL</a:t>
            </a:r>
          </a:p>
          <a:p>
            <a:endParaRPr lang="en-US" sz="1200" dirty="0"/>
          </a:p>
          <a:p>
            <a:r>
              <a:rPr lang="en-US" sz="1200" dirty="0" smtClean="0"/>
              <a:t>10/31/17 – K-4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Halloween parade 9am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- Early dismissal 11:30am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95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23</cp:revision>
  <dcterms:created xsi:type="dcterms:W3CDTF">2015-07-16T03:44:56Z</dcterms:created>
  <dcterms:modified xsi:type="dcterms:W3CDTF">2017-10-22T21:41:29Z</dcterms:modified>
</cp:coreProperties>
</file>