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79" autoAdjust="0"/>
  </p:normalViewPr>
  <p:slideViewPr>
    <p:cSldViewPr snapToGrid="0" snapToObjects="1" showGuides="1">
      <p:cViewPr>
        <p:scale>
          <a:sx n="52" d="100"/>
          <a:sy n="52" d="100"/>
        </p:scale>
        <p:origin x="-2124" y="-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10/2/17-10/6/17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799" y="2639991"/>
            <a:ext cx="13229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cloud</a:t>
            </a:r>
          </a:p>
          <a:p>
            <a:r>
              <a:rPr lang="en-US" dirty="0" smtClean="0">
                <a:latin typeface="+mj-lt"/>
                <a:cs typeface="HelloBasic"/>
              </a:rPr>
              <a:t>child</a:t>
            </a:r>
          </a:p>
          <a:p>
            <a:r>
              <a:rPr lang="en-US" dirty="0" smtClean="0">
                <a:latin typeface="+mj-lt"/>
                <a:cs typeface="HelloBasic"/>
              </a:rPr>
              <a:t>open</a:t>
            </a:r>
          </a:p>
          <a:p>
            <a:r>
              <a:rPr lang="en-US" dirty="0" smtClean="0">
                <a:latin typeface="+mj-lt"/>
                <a:cs typeface="HelloBasic"/>
              </a:rPr>
              <a:t>example</a:t>
            </a:r>
          </a:p>
          <a:p>
            <a:r>
              <a:rPr lang="en-US" dirty="0" smtClean="0">
                <a:latin typeface="+mj-lt"/>
                <a:cs typeface="HelloBasic"/>
              </a:rPr>
              <a:t>begin</a:t>
            </a:r>
          </a:p>
          <a:p>
            <a:r>
              <a:rPr lang="en-US" dirty="0" smtClean="0">
                <a:latin typeface="+mj-lt"/>
                <a:cs typeface="HelloBasic"/>
              </a:rPr>
              <a:t>chance</a:t>
            </a:r>
          </a:p>
          <a:p>
            <a:r>
              <a:rPr lang="en-US" dirty="0" smtClean="0">
                <a:latin typeface="+mj-lt"/>
                <a:cs typeface="HelloBasic"/>
              </a:rPr>
              <a:t>match</a:t>
            </a:r>
          </a:p>
          <a:p>
            <a:r>
              <a:rPr lang="en-US" dirty="0" smtClean="0">
                <a:latin typeface="+mj-lt"/>
                <a:cs typeface="HelloBasic"/>
              </a:rPr>
              <a:t>watch</a:t>
            </a: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j-lt"/>
                <a:cs typeface="HelloBasic"/>
              </a:rPr>
              <a:t>Math- Intro </a:t>
            </a:r>
            <a:r>
              <a:rPr lang="en-US" dirty="0" smtClean="0">
                <a:latin typeface="+mj-lt"/>
                <a:cs typeface="HelloBasic"/>
              </a:rPr>
              <a:t>to multiplication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Arts- Paragraph writing</a:t>
            </a: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Science- animals/habitats/fossils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Social Studies- Mexico</a:t>
            </a: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Reminders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**Please sign and return your child’s progress report if you haven’t already done so.</a:t>
            </a:r>
          </a:p>
          <a:p>
            <a:r>
              <a:rPr lang="en-US" dirty="0" smtClean="0">
                <a:latin typeface="+mj-lt"/>
                <a:cs typeface="HelloBasic"/>
              </a:rPr>
              <a:t>**Please remember to return your child’s behavior log  and blue folder to school each day.</a:t>
            </a:r>
          </a:p>
          <a:p>
            <a:r>
              <a:rPr lang="en-US" dirty="0" smtClean="0">
                <a:latin typeface="+mj-lt"/>
                <a:cs typeface="HelloBasic"/>
              </a:rPr>
              <a:t>**Read at least 10 minutes every day</a:t>
            </a:r>
            <a:endParaRPr lang="en-US" dirty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batch</a:t>
            </a:r>
          </a:p>
          <a:p>
            <a:r>
              <a:rPr lang="en-US" dirty="0" smtClean="0"/>
              <a:t>steel</a:t>
            </a:r>
          </a:p>
          <a:p>
            <a:r>
              <a:rPr lang="en-US" dirty="0" smtClean="0"/>
              <a:t>speech</a:t>
            </a:r>
          </a:p>
          <a:p>
            <a:r>
              <a:rPr lang="en-US" dirty="0" smtClean="0"/>
              <a:t>source</a:t>
            </a:r>
          </a:p>
          <a:p>
            <a:r>
              <a:rPr lang="en-US" dirty="0" smtClean="0"/>
              <a:t>material</a:t>
            </a:r>
          </a:p>
          <a:p>
            <a:r>
              <a:rPr lang="en-US" dirty="0" smtClean="0"/>
              <a:t>ditch</a:t>
            </a:r>
          </a:p>
          <a:p>
            <a:r>
              <a:rPr lang="en-US" dirty="0" smtClean="0"/>
              <a:t>women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3468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Monday, October 9</a:t>
            </a:r>
            <a:r>
              <a:rPr lang="en-US" baseline="30000" dirty="0" smtClean="0"/>
              <a:t>th</a:t>
            </a:r>
            <a:r>
              <a:rPr lang="en-US" dirty="0" smtClean="0"/>
              <a:t> – NO SCHOOL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99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14</cp:revision>
  <dcterms:created xsi:type="dcterms:W3CDTF">2015-07-16T03:44:56Z</dcterms:created>
  <dcterms:modified xsi:type="dcterms:W3CDTF">2017-10-10T01:13:28Z</dcterms:modified>
</cp:coreProperties>
</file>