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 showGuides="1">
      <p:cViewPr>
        <p:scale>
          <a:sx n="52" d="100"/>
          <a:sy n="52" d="100"/>
        </p:scale>
        <p:origin x="-1254" y="-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10/16/17-10/20/17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important</a:t>
            </a:r>
          </a:p>
          <a:p>
            <a:r>
              <a:rPr lang="en-US" dirty="0" smtClean="0">
                <a:latin typeface="+mj-lt"/>
                <a:cs typeface="HelloBasic"/>
              </a:rPr>
              <a:t>cannot</a:t>
            </a:r>
          </a:p>
          <a:p>
            <a:r>
              <a:rPr lang="en-US" dirty="0" smtClean="0">
                <a:latin typeface="+mj-lt"/>
                <a:cs typeface="HelloBasic"/>
              </a:rPr>
              <a:t>children</a:t>
            </a:r>
          </a:p>
          <a:p>
            <a:r>
              <a:rPr lang="en-US" dirty="0" smtClean="0">
                <a:latin typeface="+mj-lt"/>
                <a:cs typeface="HelloBasic"/>
              </a:rPr>
              <a:t>wife</a:t>
            </a:r>
          </a:p>
          <a:p>
            <a:r>
              <a:rPr lang="en-US" dirty="0" smtClean="0">
                <a:latin typeface="+mj-lt"/>
                <a:cs typeface="HelloBasic"/>
              </a:rPr>
              <a:t>gentle</a:t>
            </a:r>
          </a:p>
          <a:p>
            <a:r>
              <a:rPr lang="en-US" dirty="0" smtClean="0">
                <a:latin typeface="+mj-lt"/>
                <a:cs typeface="HelloBasic"/>
              </a:rPr>
              <a:t>giraffe</a:t>
            </a:r>
          </a:p>
          <a:p>
            <a:r>
              <a:rPr lang="en-US" dirty="0" smtClean="0">
                <a:latin typeface="+mj-lt"/>
                <a:cs typeface="HelloBasic"/>
              </a:rPr>
              <a:t>hoe</a:t>
            </a:r>
          </a:p>
          <a:p>
            <a:r>
              <a:rPr lang="en-US" dirty="0" smtClean="0">
                <a:latin typeface="+mj-lt"/>
                <a:cs typeface="HelloBasic"/>
              </a:rPr>
              <a:t>stage</a:t>
            </a:r>
            <a:endParaRPr lang="en-US" dirty="0" smtClean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</a:t>
            </a:r>
            <a:r>
              <a:rPr lang="en-US" dirty="0" smtClean="0">
                <a:latin typeface="+mj-lt"/>
                <a:cs typeface="HelloBasic"/>
              </a:rPr>
              <a:t>Properties of multiplication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</a:t>
            </a:r>
            <a:r>
              <a:rPr lang="en-US" smtClean="0">
                <a:latin typeface="+mj-lt"/>
                <a:cs typeface="HelloBasic"/>
              </a:rPr>
              <a:t>Arts- </a:t>
            </a:r>
            <a:r>
              <a:rPr lang="en-US" smtClean="0">
                <a:latin typeface="+mj-lt"/>
                <a:cs typeface="HelloBasic"/>
              </a:rPr>
              <a:t>Sequencing</a:t>
            </a:r>
            <a:r>
              <a:rPr lang="en-US" smtClean="0">
                <a:latin typeface="+mj-lt"/>
                <a:cs typeface="HelloBasic"/>
              </a:rPr>
              <a:t>, </a:t>
            </a:r>
            <a:r>
              <a:rPr lang="en-US" dirty="0" smtClean="0">
                <a:latin typeface="+mj-lt"/>
                <a:cs typeface="HelloBasic"/>
              </a:rPr>
              <a:t>key ideas and details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Fossils/Dinosaurs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Mexico</a:t>
            </a: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**Sign up online for student led conferences using the link sent out through text or type link below in the search bar.</a:t>
            </a:r>
          </a:p>
          <a:p>
            <a:r>
              <a:rPr lang="en-US" dirty="0">
                <a:latin typeface="+mj-lt"/>
                <a:cs typeface="HelloBasic"/>
              </a:rPr>
              <a:t>http://</a:t>
            </a:r>
            <a:r>
              <a:rPr lang="en-US" dirty="0" smtClean="0">
                <a:latin typeface="+mj-lt"/>
                <a:cs typeface="HelloBasic"/>
              </a:rPr>
              <a:t>www.signupgenius.com/go/508054baaa823a3fd0-student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**Read 10 minutes every </a:t>
            </a:r>
            <a:r>
              <a:rPr lang="en-US" dirty="0" smtClean="0">
                <a:latin typeface="+mj-lt"/>
                <a:cs typeface="HelloBasic"/>
              </a:rPr>
              <a:t>night</a:t>
            </a:r>
          </a:p>
          <a:p>
            <a:r>
              <a:rPr lang="en-US" dirty="0" smtClean="0">
                <a:latin typeface="+mj-lt"/>
                <a:cs typeface="HelloBasic"/>
              </a:rPr>
              <a:t>**Study spelling words</a:t>
            </a:r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engine</a:t>
            </a:r>
          </a:p>
          <a:p>
            <a:r>
              <a:rPr lang="en-US" dirty="0" smtClean="0"/>
              <a:t>badge</a:t>
            </a:r>
          </a:p>
          <a:p>
            <a:r>
              <a:rPr lang="en-US" dirty="0" smtClean="0"/>
              <a:t>ginger</a:t>
            </a:r>
          </a:p>
          <a:p>
            <a:r>
              <a:rPr lang="en-US" dirty="0" smtClean="0"/>
              <a:t>arctic</a:t>
            </a:r>
          </a:p>
          <a:p>
            <a:r>
              <a:rPr lang="en-US" dirty="0" smtClean="0"/>
              <a:t>adapt</a:t>
            </a:r>
          </a:p>
          <a:p>
            <a:r>
              <a:rPr lang="en-US" dirty="0" smtClean="0"/>
              <a:t>tundra</a:t>
            </a:r>
          </a:p>
          <a:p>
            <a:r>
              <a:rPr lang="en-US" dirty="0" smtClean="0"/>
              <a:t>behavior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269631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10/18/17– </a:t>
            </a:r>
            <a:r>
              <a:rPr lang="en-US" sz="1200" dirty="0"/>
              <a:t> </a:t>
            </a:r>
            <a:r>
              <a:rPr lang="en-US" sz="1200" dirty="0" smtClean="0"/>
              <a:t>Hispanic Heritage </a:t>
            </a:r>
          </a:p>
          <a:p>
            <a:r>
              <a:rPr lang="en-US" sz="1200" dirty="0" smtClean="0"/>
              <a:t>Celebration</a:t>
            </a:r>
            <a:r>
              <a:rPr lang="en-US" sz="1200" dirty="0"/>
              <a:t> </a:t>
            </a:r>
            <a:r>
              <a:rPr lang="en-US" sz="1200" dirty="0" smtClean="0"/>
              <a:t>1-2:30pm, all families </a:t>
            </a:r>
          </a:p>
          <a:p>
            <a:r>
              <a:rPr lang="en-US" sz="1200" dirty="0" smtClean="0"/>
              <a:t>welcome</a:t>
            </a:r>
          </a:p>
          <a:p>
            <a:endParaRPr lang="en-US" sz="1200" dirty="0"/>
          </a:p>
          <a:p>
            <a:r>
              <a:rPr lang="en-US" sz="1200" dirty="0" smtClean="0"/>
              <a:t>10/25/17 &amp; 10/26/17– Student </a:t>
            </a:r>
          </a:p>
          <a:p>
            <a:r>
              <a:rPr lang="en-US" sz="1200" dirty="0" smtClean="0"/>
              <a:t>led parent teacher conferences</a:t>
            </a:r>
          </a:p>
          <a:p>
            <a:r>
              <a:rPr lang="en-US" sz="1200" dirty="0" smtClean="0"/>
              <a:t>4-7pm (Visit the book fair!)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10/27/17– NO </a:t>
            </a:r>
            <a:r>
              <a:rPr lang="en-US" sz="1200" dirty="0" smtClean="0"/>
              <a:t>SCHOOL</a:t>
            </a:r>
          </a:p>
          <a:p>
            <a:endParaRPr lang="en-US" sz="1200" dirty="0"/>
          </a:p>
          <a:p>
            <a:r>
              <a:rPr lang="en-US" sz="1200" dirty="0" smtClean="0"/>
              <a:t>10/31/17 – K-4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Halloween parade 9am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- Early dismissal 11:30am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128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22</cp:revision>
  <dcterms:created xsi:type="dcterms:W3CDTF">2015-07-16T03:44:56Z</dcterms:created>
  <dcterms:modified xsi:type="dcterms:W3CDTF">2017-10-13T20:14:41Z</dcterms:modified>
</cp:coreProperties>
</file>