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79" autoAdjust="0"/>
  </p:normalViewPr>
  <p:slideViewPr>
    <p:cSldViewPr snapToGrid="0" snapToObjects="1" showGuides="1">
      <p:cViewPr>
        <p:scale>
          <a:sx n="52" d="100"/>
          <a:sy n="52" d="100"/>
        </p:scale>
        <p:origin x="-2124" y="-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10/10/17-10/13/17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9799" y="2639991"/>
            <a:ext cx="13229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together</a:t>
            </a:r>
          </a:p>
          <a:p>
            <a:r>
              <a:rPr lang="en-US" dirty="0" smtClean="0">
                <a:latin typeface="+mj-lt"/>
                <a:cs typeface="HelloBasic"/>
              </a:rPr>
              <a:t>tied</a:t>
            </a:r>
          </a:p>
          <a:p>
            <a:r>
              <a:rPr lang="en-US" dirty="0" smtClean="0">
                <a:latin typeface="+mj-lt"/>
                <a:cs typeface="HelloBasic"/>
              </a:rPr>
              <a:t>group</a:t>
            </a:r>
          </a:p>
          <a:p>
            <a:r>
              <a:rPr lang="en-US" dirty="0" smtClean="0">
                <a:latin typeface="+mj-lt"/>
                <a:cs typeface="HelloBasic"/>
              </a:rPr>
              <a:t>often</a:t>
            </a:r>
          </a:p>
          <a:p>
            <a:r>
              <a:rPr lang="en-US" dirty="0" smtClean="0">
                <a:latin typeface="+mj-lt"/>
                <a:cs typeface="HelloBasic"/>
              </a:rPr>
              <a:t>table</a:t>
            </a:r>
          </a:p>
          <a:p>
            <a:r>
              <a:rPr lang="en-US" dirty="0" smtClean="0">
                <a:latin typeface="+mj-lt"/>
                <a:cs typeface="HelloBasic"/>
              </a:rPr>
              <a:t>space</a:t>
            </a:r>
          </a:p>
          <a:p>
            <a:r>
              <a:rPr lang="en-US" dirty="0" smtClean="0">
                <a:latin typeface="+mj-lt"/>
                <a:cs typeface="HelloBasic"/>
              </a:rPr>
              <a:t>fence</a:t>
            </a:r>
          </a:p>
          <a:p>
            <a:r>
              <a:rPr lang="en-US" dirty="0" smtClean="0">
                <a:latin typeface="+mj-lt"/>
                <a:cs typeface="HelloBasic"/>
              </a:rPr>
              <a:t>price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Math- </a:t>
            </a:r>
            <a:r>
              <a:rPr lang="en-US" dirty="0">
                <a:latin typeface="+mj-lt"/>
                <a:cs typeface="HelloBasic"/>
              </a:rPr>
              <a:t>M</a:t>
            </a:r>
            <a:r>
              <a:rPr lang="en-US" dirty="0" smtClean="0">
                <a:latin typeface="+mj-lt"/>
                <a:cs typeface="HelloBasic"/>
              </a:rPr>
              <a:t>ultiplication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Arts- </a:t>
            </a:r>
            <a:r>
              <a:rPr lang="en-US" dirty="0" smtClean="0">
                <a:latin typeface="+mj-lt"/>
                <a:cs typeface="HelloBasic"/>
              </a:rPr>
              <a:t>Compare/Contrast, key ideas and details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Science- </a:t>
            </a:r>
            <a:r>
              <a:rPr lang="en-US" dirty="0" smtClean="0">
                <a:latin typeface="+mj-lt"/>
                <a:cs typeface="HelloBasic"/>
              </a:rPr>
              <a:t>Fossils/Dinosaurs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Social Studies- </a:t>
            </a:r>
            <a:r>
              <a:rPr lang="en-US" dirty="0" smtClean="0">
                <a:latin typeface="+mj-lt"/>
                <a:cs typeface="HelloBasic"/>
              </a:rPr>
              <a:t>Mexico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Reminders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**Sign up online for student led conferences using the link sent out through text or type link below in the search bar.</a:t>
            </a:r>
          </a:p>
          <a:p>
            <a:r>
              <a:rPr lang="en-US" dirty="0">
                <a:latin typeface="+mj-lt"/>
                <a:cs typeface="HelloBasic"/>
              </a:rPr>
              <a:t>http://</a:t>
            </a:r>
            <a:r>
              <a:rPr lang="en-US" dirty="0" smtClean="0">
                <a:latin typeface="+mj-lt"/>
                <a:cs typeface="HelloBasic"/>
              </a:rPr>
              <a:t>www.signupgenius.com/go/508054baaa823a3fd0-student</a:t>
            </a: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**Read 10 minutes every night</a:t>
            </a:r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</a:t>
            </a:r>
          </a:p>
          <a:p>
            <a:r>
              <a:rPr lang="en-US" dirty="0" smtClean="0"/>
              <a:t>police</a:t>
            </a:r>
          </a:p>
          <a:p>
            <a:r>
              <a:rPr lang="en-US" dirty="0" smtClean="0"/>
              <a:t>pencil</a:t>
            </a:r>
          </a:p>
          <a:p>
            <a:r>
              <a:rPr lang="en-US" dirty="0" smtClean="0"/>
              <a:t>civil</a:t>
            </a:r>
          </a:p>
          <a:p>
            <a:r>
              <a:rPr lang="en-US" dirty="0" smtClean="0"/>
              <a:t>tribal</a:t>
            </a:r>
          </a:p>
          <a:p>
            <a:r>
              <a:rPr lang="en-US" dirty="0" smtClean="0"/>
              <a:t>buffalo</a:t>
            </a:r>
          </a:p>
          <a:p>
            <a:r>
              <a:rPr lang="en-US" dirty="0" smtClean="0"/>
              <a:t>dance </a:t>
            </a: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33889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10/18/17– </a:t>
            </a:r>
            <a:r>
              <a:rPr lang="en-US" dirty="0"/>
              <a:t> </a:t>
            </a:r>
            <a:r>
              <a:rPr lang="en-US" dirty="0" smtClean="0"/>
              <a:t>Hispanic Heritage </a:t>
            </a:r>
          </a:p>
          <a:p>
            <a:r>
              <a:rPr lang="en-US" dirty="0" smtClean="0"/>
              <a:t>Celebration</a:t>
            </a:r>
            <a:r>
              <a:rPr lang="en-US" dirty="0"/>
              <a:t> </a:t>
            </a:r>
            <a:r>
              <a:rPr lang="en-US" dirty="0" smtClean="0"/>
              <a:t>1-2:30pm, all families </a:t>
            </a:r>
          </a:p>
          <a:p>
            <a:r>
              <a:rPr lang="en-US" dirty="0" smtClean="0"/>
              <a:t>welcome</a:t>
            </a:r>
          </a:p>
          <a:p>
            <a:endParaRPr lang="en-US" dirty="0"/>
          </a:p>
          <a:p>
            <a:r>
              <a:rPr lang="en-US" dirty="0" smtClean="0"/>
              <a:t>10/25/17 &amp; 10/26/17</a:t>
            </a:r>
            <a:r>
              <a:rPr lang="en-US" dirty="0" smtClean="0"/>
              <a:t>– Student </a:t>
            </a:r>
          </a:p>
          <a:p>
            <a:r>
              <a:rPr lang="en-US" dirty="0" smtClean="0"/>
              <a:t>led parent teacher conferences</a:t>
            </a:r>
          </a:p>
          <a:p>
            <a:r>
              <a:rPr lang="en-US" dirty="0" smtClean="0"/>
              <a:t>4-7pm</a:t>
            </a:r>
          </a:p>
          <a:p>
            <a:endParaRPr lang="en-US" dirty="0" smtClean="0"/>
          </a:p>
          <a:p>
            <a:r>
              <a:rPr lang="en-US" dirty="0" smtClean="0"/>
              <a:t>10/27/17– </a:t>
            </a:r>
            <a:r>
              <a:rPr lang="en-US" dirty="0" smtClean="0"/>
              <a:t>NO SCHOOL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110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20</cp:revision>
  <dcterms:created xsi:type="dcterms:W3CDTF">2015-07-16T03:44:56Z</dcterms:created>
  <dcterms:modified xsi:type="dcterms:W3CDTF">2017-10-10T01:13:04Z</dcterms:modified>
</cp:coreProperties>
</file>